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60" r:id="rId4"/>
    <p:sldId id="287" r:id="rId5"/>
    <p:sldId id="279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79" autoAdjust="0"/>
    <p:restoredTop sz="94660"/>
  </p:normalViewPr>
  <p:slideViewPr>
    <p:cSldViewPr>
      <p:cViewPr varScale="1">
        <p:scale>
          <a:sx n="78" d="100"/>
          <a:sy n="78" d="100"/>
        </p:scale>
        <p:origin x="52" y="8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696A50CA-B420-4F6E-864F-4E3638ED6F8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663788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AD75B5B0-923F-4A75-85B8-D5A64DCABA0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872621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EC957704-B2C5-479B-9F6F-CBFD41B7CD6B}" type="slidenum">
              <a:rPr lang="zh-TW" altLang="en-US" sz="1200" smtClean="0">
                <a:ea typeface="新細明體" pitchFamily="18" charset="-120"/>
              </a:rPr>
              <a:pPr eaLnBrk="1" hangingPunct="1"/>
              <a:t>1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765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0FBD374A-70DF-4A5C-B3F5-2094C357F8C6}" type="slidenum">
              <a:rPr lang="zh-TW" altLang="en-US" sz="1200">
                <a:ea typeface="新細明體" pitchFamily="18" charset="-120"/>
              </a:rPr>
              <a:pPr algn="r" eaLnBrk="1" hangingPunct="1"/>
              <a:t>10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867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4D6BA2C4-0265-4001-9655-97EC94F1C5E9}" type="slidenum">
              <a:rPr lang="zh-TW" altLang="en-US" sz="1200">
                <a:ea typeface="新細明體" pitchFamily="18" charset="-120"/>
              </a:rPr>
              <a:pPr algn="r" eaLnBrk="1" hangingPunct="1"/>
              <a:t>11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970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A63C38F2-0CB0-4418-B42C-AF8EEE70A8A8}" type="slidenum">
              <a:rPr lang="zh-TW" altLang="en-US" sz="1200">
                <a:ea typeface="新細明體" pitchFamily="18" charset="-120"/>
              </a:rPr>
              <a:pPr algn="r" eaLnBrk="1" hangingPunct="1"/>
              <a:t>12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3072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3CECF37D-73ED-4EB1-B21D-9AE7D00D1525}" type="slidenum">
              <a:rPr lang="zh-TW" altLang="en-US" sz="1200">
                <a:ea typeface="新細明體" pitchFamily="18" charset="-120"/>
              </a:rPr>
              <a:pPr algn="r" eaLnBrk="1" hangingPunct="1"/>
              <a:t>13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901C1C4C-DCB0-4471-8F10-EC495E644391}" type="slidenum">
              <a:rPr lang="zh-TW" altLang="en-US" sz="1200" smtClean="0">
                <a:ea typeface="新細明體" pitchFamily="18" charset="-120"/>
              </a:rPr>
              <a:pPr eaLnBrk="1" hangingPunct="1"/>
              <a:t>2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C3D74242-BD41-47B9-907B-D999962FBFEA}" type="slidenum">
              <a:rPr lang="zh-TW" altLang="en-US" sz="1200" smtClean="0">
                <a:ea typeface="新細明體" pitchFamily="18" charset="-120"/>
              </a:rPr>
              <a:pPr eaLnBrk="1" hangingPunct="1"/>
              <a:t>3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17765C4A-4C53-447D-97D7-FAD67F198552}" type="slidenum">
              <a:rPr lang="zh-TW" altLang="en-US" sz="1200" smtClean="0">
                <a:ea typeface="新細明體" pitchFamily="18" charset="-120"/>
              </a:rPr>
              <a:pPr eaLnBrk="1" hangingPunct="1"/>
              <a:t>4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92AB83D-8A89-4532-8133-22AFC4ED15FB}" type="slidenum">
              <a:rPr lang="zh-TW" altLang="en-US" sz="1200" smtClean="0">
                <a:ea typeface="新細明體" pitchFamily="18" charset="-120"/>
              </a:rPr>
              <a:pPr eaLnBrk="1" hangingPunct="1"/>
              <a:t>5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355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FE50419E-C5B6-4E09-9171-F75DA8703247}" type="slidenum">
              <a:rPr lang="zh-TW" altLang="en-US" sz="1200">
                <a:ea typeface="新細明體" pitchFamily="18" charset="-120"/>
              </a:rPr>
              <a:pPr algn="r" eaLnBrk="1" hangingPunct="1"/>
              <a:t>6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458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9D206797-2D7D-4D68-A690-8F50C1CC4328}" type="slidenum">
              <a:rPr lang="zh-TW" altLang="en-US" sz="1200">
                <a:ea typeface="新細明體" pitchFamily="18" charset="-120"/>
              </a:rPr>
              <a:pPr algn="r" eaLnBrk="1" hangingPunct="1"/>
              <a:t>7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560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55D80647-7B9C-49B8-8C75-3EC4D5F965BE}" type="slidenum">
              <a:rPr lang="zh-TW" altLang="en-US" sz="1200">
                <a:ea typeface="新細明體" pitchFamily="18" charset="-120"/>
              </a:rPr>
              <a:pPr algn="r" eaLnBrk="1" hangingPunct="1"/>
              <a:t>8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662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7246AAE8-02D3-48F6-85FE-23909000E889}" type="slidenum">
              <a:rPr lang="zh-TW" altLang="en-US" sz="1200">
                <a:ea typeface="新細明體" pitchFamily="18" charset="-120"/>
              </a:rPr>
              <a:pPr algn="r" eaLnBrk="1" hangingPunct="1"/>
              <a:t>9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7128886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2981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9" r:id="rId1"/>
    <p:sldLayoutId id="2147483770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591530"/>
            <a:ext cx="91440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我今俯伏主面前，我希奇主恩典！</a:t>
            </a:r>
          </a:p>
          <a:p>
            <a:pPr algn="ctr" eaLnBrk="1" hangingPunct="1"/>
            <a:r>
              <a:rPr lang="zh-TW" altLang="en-US" dirty="0"/>
              <a:t>像我這樣的罪魁，主竟拯救歸回！</a:t>
            </a:r>
          </a:p>
          <a:p>
            <a:pPr algn="ctr" eaLnBrk="1" hangingPunct="1"/>
            <a:r>
              <a:rPr lang="zh-TW" altLang="en-US" dirty="0"/>
              <a:t>我本罪人貪世福，哪裏想到要主；</a:t>
            </a:r>
          </a:p>
          <a:p>
            <a:pPr algn="ctr" eaLnBrk="1" hangingPunct="1"/>
            <a:r>
              <a:rPr lang="zh-TW" altLang="en-US" dirty="0"/>
              <a:t>為何無端來尋我，用愛圍繞著我？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5219"/>
            <a:ext cx="9144000" cy="546311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190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恩愛標本</a:t>
            </a:r>
            <a:r>
              <a:rPr lang="zh-TW" altLang="en-US" sz="28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13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  <a:r>
              <a:rPr lang="zh-TW" altLang="en-US" sz="2800" b="1" dirty="0"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800" b="1" dirty="0"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</a:rPr>
            </a:br>
            <a:endParaRPr lang="zh-TW" altLang="en-US" sz="2800" b="1" dirty="0">
              <a:solidFill>
                <a:schemeClr val="tx1"/>
              </a:solidFill>
              <a:effectLst/>
              <a:latin typeface="Times New Roman" pitchFamily="18" charset="0"/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190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難道祢為我捨命，擔當痛苦、罪、病，</a:t>
            </a:r>
          </a:p>
          <a:p>
            <a:pPr algn="ctr" eaLnBrk="1" hangingPunct="1"/>
            <a:r>
              <a:rPr lang="zh-TW" altLang="en-US" dirty="0"/>
              <a:t>受盡人世的艱辛，就是為此冷心！</a:t>
            </a:r>
          </a:p>
          <a:p>
            <a:pPr algn="ctr" eaLnBrk="1" hangingPunct="1"/>
            <a:r>
              <a:rPr lang="zh-TW" altLang="en-US" dirty="0"/>
              <a:t>祢既知道我如此，何苦為我受死？</a:t>
            </a:r>
          </a:p>
          <a:p>
            <a:pPr algn="ctr" eaLnBrk="1" hangingPunct="1"/>
            <a:r>
              <a:rPr lang="zh-TW" altLang="en-US" dirty="0"/>
              <a:t>祢既知道我無良，何竟為我受傷？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190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zh-TW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祢雖預知我冷淡，對祢刻變時翻；</a:t>
            </a:r>
          </a:p>
          <a:p>
            <a:pPr algn="ctr" eaLnBrk="1" hangingPunct="1"/>
            <a:r>
              <a:rPr lang="zh-TW" altLang="en-US" dirty="0"/>
              <a:t>但祢仍然要愛我，為我死，為我活。</a:t>
            </a:r>
          </a:p>
          <a:p>
            <a:pPr algn="ctr" eaLnBrk="1" hangingPunct="1"/>
            <a:r>
              <a:rPr lang="zh-TW" altLang="en-US" dirty="0"/>
              <a:t>當我想到這樣愛，不知淚從何來；</a:t>
            </a:r>
          </a:p>
          <a:p>
            <a:pPr algn="ctr" eaLnBrk="1" hangingPunct="1"/>
            <a:r>
              <a:rPr lang="zh-TW" altLang="en-US" dirty="0"/>
              <a:t>滿心感激我救主，希奇祢的無故！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190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主阿，對於祢大愛，我真明白不來；</a:t>
            </a:r>
          </a:p>
          <a:p>
            <a:pPr algn="ctr" eaLnBrk="1" hangingPunct="1"/>
            <a:r>
              <a:rPr lang="zh-TW" altLang="en-US" dirty="0"/>
              <a:t>一面我希奇不迨，一面我要敬拜。</a:t>
            </a:r>
          </a:p>
          <a:p>
            <a:pPr algn="ctr" eaLnBrk="1" hangingPunct="1"/>
            <a:r>
              <a:rPr lang="zh-TW" altLang="en-US" dirty="0"/>
              <a:t>天上福樂雖無比，我心並不在彼；</a:t>
            </a:r>
          </a:p>
          <a:p>
            <a:pPr algn="ctr" eaLnBrk="1" hangingPunct="1"/>
            <a:r>
              <a:rPr lang="zh-TW" altLang="en-US" dirty="0"/>
              <a:t>我愛作個唱詩人，讚美我主我神。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190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在那光明榮耀中，我要不住稱頌；</a:t>
            </a:r>
          </a:p>
          <a:p>
            <a:pPr algn="ctr" eaLnBrk="1" hangingPunct="1"/>
            <a:r>
              <a:rPr lang="zh-TW" altLang="en-US" dirty="0"/>
              <a:t>我要感謝祢恩愛，我要永遠敬拜。</a:t>
            </a:r>
          </a:p>
          <a:p>
            <a:pPr algn="ctr" eaLnBrk="1" hangingPunct="1"/>
            <a:r>
              <a:rPr lang="zh-TW" altLang="en-US" dirty="0"/>
              <a:t>我望我能在天城，作主恩愛標本；</a:t>
            </a:r>
          </a:p>
          <a:p>
            <a:pPr algn="ctr" eaLnBrk="1" hangingPunct="1"/>
            <a:r>
              <a:rPr lang="zh-TW" altLang="en-US" dirty="0"/>
              <a:t>愛雖難答，恩難報，惟願讚美得好！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190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zh-TW" altLang="en-US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當時我心因罪惡，糾纏得真難過；</a:t>
            </a:r>
          </a:p>
          <a:p>
            <a:pPr algn="ctr" eaLnBrk="1" hangingPunct="1"/>
            <a:r>
              <a:rPr lang="zh-TW" altLang="en-US" dirty="0"/>
              <a:t>但我並未求解脫，祢卻前來尋我！</a:t>
            </a:r>
          </a:p>
          <a:p>
            <a:pPr algn="ctr" eaLnBrk="1" hangingPunct="1"/>
            <a:r>
              <a:rPr lang="zh-TW" altLang="en-US" dirty="0"/>
              <a:t>當時我雖聽見祢，但我總是不理；</a:t>
            </a:r>
          </a:p>
          <a:p>
            <a:pPr algn="ctr" eaLnBrk="1" hangingPunct="1"/>
            <a:r>
              <a:rPr lang="zh-TW" altLang="en-US" dirty="0"/>
              <a:t>並且多次反對祢，實是祢的仇敵。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190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TW" altLang="en-US" dirty="0"/>
              <a:t>我實不知為何故，祢竟為我罪辜，</a:t>
            </a:r>
          </a:p>
          <a:p>
            <a:pPr algn="ctr" eaLnBrk="1" hangingPunct="1"/>
            <a:r>
              <a:rPr lang="zh-TW" altLang="en-US" dirty="0"/>
              <a:t>釘死在十字架上，使我得著平康！</a:t>
            </a:r>
          </a:p>
          <a:p>
            <a:pPr algn="ctr" eaLnBrk="1" hangingPunct="1"/>
            <a:r>
              <a:rPr lang="zh-TW" altLang="en-US" dirty="0"/>
              <a:t>我的罪惡比人多，我為肉體而活，</a:t>
            </a:r>
          </a:p>
          <a:p>
            <a:pPr algn="ctr" eaLnBrk="1" hangingPunct="1"/>
            <a:r>
              <a:rPr lang="zh-TW" altLang="en-US" dirty="0"/>
              <a:t>我的性情比人壞，祢為什麼要愛？</a:t>
            </a:r>
          </a:p>
          <a:p>
            <a:pPr algn="ctr">
              <a:spcBef>
                <a:spcPct val="50000"/>
              </a:spcBef>
            </a:pPr>
            <a:endParaRPr lang="en-US" altLang="zh-TW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190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祢生馬槽何寒微！祢的生活何卑！</a:t>
            </a:r>
          </a:p>
          <a:p>
            <a:pPr algn="ctr" eaLnBrk="1" hangingPunct="1"/>
            <a:r>
              <a:rPr lang="zh-TW" altLang="en-US" dirty="0"/>
              <a:t>祢到加略受折磨！祢的全是為我！</a:t>
            </a:r>
          </a:p>
          <a:p>
            <a:pPr algn="ctr" eaLnBrk="1" hangingPunct="1"/>
            <a:r>
              <a:rPr lang="zh-TW" altLang="en-US" dirty="0"/>
              <a:t>祢在何處看上我？為何又愛上我？</a:t>
            </a:r>
          </a:p>
          <a:p>
            <a:pPr algn="ctr" eaLnBrk="1" hangingPunct="1"/>
            <a:r>
              <a:rPr lang="zh-TW" altLang="en-US" dirty="0"/>
              <a:t>所以才如此受苦，為要使我得福？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190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我比別人有何長？有何比人高尚？</a:t>
            </a:r>
          </a:p>
          <a:p>
            <a:pPr algn="ctr" eaLnBrk="1" hangingPunct="1"/>
            <a:r>
              <a:rPr lang="zh-TW" altLang="en-US" dirty="0"/>
              <a:t>因此使祢離天上，為我十架命喪？</a:t>
            </a:r>
          </a:p>
          <a:p>
            <a:pPr algn="ctr" eaLnBrk="1" hangingPunct="1"/>
            <a:r>
              <a:rPr lang="zh-TW" altLang="en-US" dirty="0"/>
              <a:t>主阿，當我想自己，實在無一可以</a:t>
            </a:r>
          </a:p>
          <a:p>
            <a:pPr algn="ctr" eaLnBrk="1" hangingPunct="1"/>
            <a:r>
              <a:rPr lang="zh-TW" altLang="en-US" dirty="0"/>
              <a:t>邀祢青睞，使祢喜，我就只得希奇！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190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無他，我今只能說：祢是無故愛我！</a:t>
            </a:r>
          </a:p>
          <a:p>
            <a:pPr algn="ctr" eaLnBrk="1" hangingPunct="1"/>
            <a:r>
              <a:rPr lang="zh-TW" altLang="en-US" dirty="0"/>
              <a:t>哦，祢是無故愛我！哦，這恩真難說！</a:t>
            </a:r>
          </a:p>
          <a:p>
            <a:pPr algn="ctr" eaLnBrk="1" hangingPunct="1"/>
            <a:r>
              <a:rPr lang="zh-TW" altLang="en-US" dirty="0"/>
              <a:t>哦，不是因自己好，不是因自己高；</a:t>
            </a:r>
          </a:p>
          <a:p>
            <a:pPr algn="ctr" eaLnBrk="1" hangingPunct="1"/>
            <a:r>
              <a:rPr lang="zh-TW" altLang="en-US" dirty="0"/>
              <a:t>乃是祢要愛罪魁，無故的愛罪魁！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190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TW" altLang="en-US" dirty="0"/>
              <a:t>我既如此的蒙恩，自然應當認真</a:t>
            </a:r>
          </a:p>
          <a:p>
            <a:pPr algn="ctr" eaLnBrk="1" hangingPunct="1"/>
            <a:r>
              <a:rPr lang="zh-TW" altLang="en-US" dirty="0"/>
              <a:t>愛祢、念祢、順服祢，才可對得住祢；</a:t>
            </a:r>
          </a:p>
          <a:p>
            <a:pPr algn="ctr" eaLnBrk="1" hangingPunct="1"/>
            <a:r>
              <a:rPr lang="zh-TW" altLang="en-US" dirty="0"/>
              <a:t>但是，可憐到如今  我心仍冷如冰！</a:t>
            </a:r>
          </a:p>
          <a:p>
            <a:pPr algn="ctr" eaLnBrk="1" hangingPunct="1"/>
            <a:r>
              <a:rPr lang="zh-TW" altLang="en-US" dirty="0"/>
              <a:t>雖然明知祢恩愛，仍是對祢懈怠！</a:t>
            </a:r>
          </a:p>
          <a:p>
            <a:pPr algn="ctr">
              <a:spcBef>
                <a:spcPct val="50000"/>
              </a:spcBef>
            </a:pPr>
            <a:endParaRPr lang="en-US" altLang="zh-TW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190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zh-TW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祢雖為我捨性命，我對祢仍無情；</a:t>
            </a:r>
          </a:p>
          <a:p>
            <a:pPr algn="ctr" eaLnBrk="1" hangingPunct="1"/>
            <a:r>
              <a:rPr lang="zh-TW" altLang="en-US" dirty="0"/>
              <a:t>祢雖為我離天庭，我對祢只半心。</a:t>
            </a:r>
          </a:p>
          <a:p>
            <a:pPr algn="ctr" eaLnBrk="1" hangingPunct="1"/>
            <a:r>
              <a:rPr lang="zh-TW" altLang="en-US" dirty="0"/>
              <a:t>隱藏世界離不得，祢道路嫌太窄！</a:t>
            </a:r>
          </a:p>
          <a:p>
            <a:pPr algn="ctr" eaLnBrk="1" hangingPunct="1"/>
            <a:r>
              <a:rPr lang="zh-TW" altLang="en-US" dirty="0"/>
              <a:t>微小自己捨不得，祢生命苦太默！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190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當我想到這裏時，我心</a:t>
            </a:r>
            <a:r>
              <a:rPr lang="zh-CN" altLang="en-US" dirty="0"/>
              <a:t>若</a:t>
            </a:r>
            <a:r>
              <a:rPr lang="zh-TW" altLang="en-US" dirty="0"/>
              <a:t>有所失；</a:t>
            </a:r>
          </a:p>
          <a:p>
            <a:pPr algn="ctr" eaLnBrk="1" hangingPunct="1"/>
            <a:r>
              <a:rPr lang="zh-TW" altLang="en-US" dirty="0"/>
              <a:t>自恨性情太敗壞，自恨生活太歹。</a:t>
            </a:r>
          </a:p>
          <a:p>
            <a:pPr algn="ctr" eaLnBrk="1" hangingPunct="1"/>
            <a:r>
              <a:rPr lang="zh-TW" altLang="en-US" dirty="0"/>
              <a:t>但是，主，祢豈不知我心將要如此！</a:t>
            </a:r>
          </a:p>
          <a:p>
            <a:pPr algn="ctr" eaLnBrk="1" hangingPunct="1"/>
            <a:r>
              <a:rPr lang="zh-TW" altLang="en-US" dirty="0"/>
              <a:t>祢既預知我心冷，當初何必施恩？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640</TotalTime>
  <Words>755</Words>
  <Application>Microsoft Office PowerPoint</Application>
  <PresentationFormat>On-screen Show (16:9)</PresentationFormat>
  <Paragraphs>78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NSimSun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H190  恩愛標本 (1/13)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H86 無他, 只有耶穌寶血 Nothing But The Blood Of Jesus</dc:title>
  <dc:subject>Hymnary 聖徒詩歌</dc:subject>
  <dc:creator>Robert Lowry</dc:creator>
  <cp:lastModifiedBy>Timothy Liang</cp:lastModifiedBy>
  <cp:revision>67</cp:revision>
  <dcterms:created xsi:type="dcterms:W3CDTF">2001-04-19T19:07:54Z</dcterms:created>
  <dcterms:modified xsi:type="dcterms:W3CDTF">2017-08-02T23:43:49Z</dcterms:modified>
</cp:coreProperties>
</file>